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76552" autoAdjust="0"/>
  </p:normalViewPr>
  <p:slideViewPr>
    <p:cSldViewPr snapToGrid="0">
      <p:cViewPr varScale="1">
        <p:scale>
          <a:sx n="137" d="100"/>
          <a:sy n="137" d="100"/>
        </p:scale>
        <p:origin x="115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io Liccardi" userId="12f146fe-f5a6-49a1-9eba-e1e2cc91e37c" providerId="ADAL" clId="{EB42B72B-48EA-4B8C-AC50-9C1E93AD6ED8}"/>
    <pc:docChg chg="undo custSel addSld modSld modShowInfo">
      <pc:chgData name="Antonio Liccardi" userId="12f146fe-f5a6-49a1-9eba-e1e2cc91e37c" providerId="ADAL" clId="{EB42B72B-48EA-4B8C-AC50-9C1E93AD6ED8}" dt="2021-09-20T13:11:40.689" v="92" actId="2744"/>
      <pc:docMkLst>
        <pc:docMk/>
      </pc:docMkLst>
      <pc:sldChg chg="addSp modSp new mod">
        <pc:chgData name="Antonio Liccardi" userId="12f146fe-f5a6-49a1-9eba-e1e2cc91e37c" providerId="ADAL" clId="{EB42B72B-48EA-4B8C-AC50-9C1E93AD6ED8}" dt="2021-09-20T00:00:03.633" v="4" actId="1076"/>
        <pc:sldMkLst>
          <pc:docMk/>
          <pc:sldMk cId="2372615361" sldId="261"/>
        </pc:sldMkLst>
        <pc:picChg chg="add mod">
          <ac:chgData name="Antonio Liccardi" userId="12f146fe-f5a6-49a1-9eba-e1e2cc91e37c" providerId="ADAL" clId="{EB42B72B-48EA-4B8C-AC50-9C1E93AD6ED8}" dt="2021-09-20T00:00:03.633" v="4" actId="1076"/>
          <ac:picMkLst>
            <pc:docMk/>
            <pc:sldMk cId="2372615361" sldId="261"/>
            <ac:picMk id="5" creationId="{C1C80380-497B-45FE-B904-E950AD6AC3A6}"/>
          </ac:picMkLst>
        </pc:picChg>
      </pc:sldChg>
      <pc:sldChg chg="addSp delSp modSp new mod">
        <pc:chgData name="Antonio Liccardi" userId="12f146fe-f5a6-49a1-9eba-e1e2cc91e37c" providerId="ADAL" clId="{EB42B72B-48EA-4B8C-AC50-9C1E93AD6ED8}" dt="2021-09-20T00:01:11.328" v="17" actId="1076"/>
        <pc:sldMkLst>
          <pc:docMk/>
          <pc:sldMk cId="1606101007" sldId="262"/>
        </pc:sldMkLst>
        <pc:picChg chg="add del mod">
          <ac:chgData name="Antonio Liccardi" userId="12f146fe-f5a6-49a1-9eba-e1e2cc91e37c" providerId="ADAL" clId="{EB42B72B-48EA-4B8C-AC50-9C1E93AD6ED8}" dt="2021-09-20T00:01:00.617" v="12" actId="478"/>
          <ac:picMkLst>
            <pc:docMk/>
            <pc:sldMk cId="1606101007" sldId="262"/>
            <ac:picMk id="5" creationId="{C1699AC4-C413-4862-840A-CDC99ECF52C5}"/>
          </ac:picMkLst>
        </pc:picChg>
        <pc:picChg chg="add mod">
          <ac:chgData name="Antonio Liccardi" userId="12f146fe-f5a6-49a1-9eba-e1e2cc91e37c" providerId="ADAL" clId="{EB42B72B-48EA-4B8C-AC50-9C1E93AD6ED8}" dt="2021-09-20T00:01:11.328" v="17" actId="1076"/>
          <ac:picMkLst>
            <pc:docMk/>
            <pc:sldMk cId="1606101007" sldId="262"/>
            <ac:picMk id="7" creationId="{A7737B9A-5144-4E65-B7DE-6DF05DA86861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01:34.039" v="21" actId="1076"/>
        <pc:sldMkLst>
          <pc:docMk/>
          <pc:sldMk cId="2266581314" sldId="263"/>
        </pc:sldMkLst>
        <pc:picChg chg="add mod">
          <ac:chgData name="Antonio Liccardi" userId="12f146fe-f5a6-49a1-9eba-e1e2cc91e37c" providerId="ADAL" clId="{EB42B72B-48EA-4B8C-AC50-9C1E93AD6ED8}" dt="2021-09-20T00:01:34.039" v="21" actId="1076"/>
          <ac:picMkLst>
            <pc:docMk/>
            <pc:sldMk cId="2266581314" sldId="263"/>
            <ac:picMk id="5" creationId="{56E5BCC8-2C8B-4012-B334-94077012AF6A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01:55.315" v="26" actId="1076"/>
        <pc:sldMkLst>
          <pc:docMk/>
          <pc:sldMk cId="329645160" sldId="264"/>
        </pc:sldMkLst>
        <pc:picChg chg="add mod">
          <ac:chgData name="Antonio Liccardi" userId="12f146fe-f5a6-49a1-9eba-e1e2cc91e37c" providerId="ADAL" clId="{EB42B72B-48EA-4B8C-AC50-9C1E93AD6ED8}" dt="2021-09-20T00:01:55.315" v="26" actId="1076"/>
          <ac:picMkLst>
            <pc:docMk/>
            <pc:sldMk cId="329645160" sldId="264"/>
            <ac:picMk id="5" creationId="{E75050E6-8917-40B1-B253-120A43B95A15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02:31.039" v="31" actId="1076"/>
        <pc:sldMkLst>
          <pc:docMk/>
          <pc:sldMk cId="3537476719" sldId="265"/>
        </pc:sldMkLst>
        <pc:picChg chg="add mod">
          <ac:chgData name="Antonio Liccardi" userId="12f146fe-f5a6-49a1-9eba-e1e2cc91e37c" providerId="ADAL" clId="{EB42B72B-48EA-4B8C-AC50-9C1E93AD6ED8}" dt="2021-09-20T00:02:31.039" v="31" actId="1076"/>
          <ac:picMkLst>
            <pc:docMk/>
            <pc:sldMk cId="3537476719" sldId="265"/>
            <ac:picMk id="5" creationId="{8EE7FE2A-E13E-402B-AE41-7775CC759326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02:55.445" v="36" actId="1076"/>
        <pc:sldMkLst>
          <pc:docMk/>
          <pc:sldMk cId="4280250063" sldId="266"/>
        </pc:sldMkLst>
        <pc:picChg chg="add mod">
          <ac:chgData name="Antonio Liccardi" userId="12f146fe-f5a6-49a1-9eba-e1e2cc91e37c" providerId="ADAL" clId="{EB42B72B-48EA-4B8C-AC50-9C1E93AD6ED8}" dt="2021-09-20T00:02:55.445" v="36" actId="1076"/>
          <ac:picMkLst>
            <pc:docMk/>
            <pc:sldMk cId="4280250063" sldId="266"/>
            <ac:picMk id="5" creationId="{D3D0FACD-8DC0-4488-B81D-4D2D2D4BB3C4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04:13.326" v="46" actId="1076"/>
        <pc:sldMkLst>
          <pc:docMk/>
          <pc:sldMk cId="449154744" sldId="267"/>
        </pc:sldMkLst>
        <pc:picChg chg="add mod">
          <ac:chgData name="Antonio Liccardi" userId="12f146fe-f5a6-49a1-9eba-e1e2cc91e37c" providerId="ADAL" clId="{EB42B72B-48EA-4B8C-AC50-9C1E93AD6ED8}" dt="2021-09-20T00:04:13.326" v="46" actId="1076"/>
          <ac:picMkLst>
            <pc:docMk/>
            <pc:sldMk cId="449154744" sldId="267"/>
            <ac:picMk id="5" creationId="{B6C7465B-4701-4927-A87C-0E1C3C99DDE8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05:17.630" v="50" actId="14100"/>
        <pc:sldMkLst>
          <pc:docMk/>
          <pc:sldMk cId="549740485" sldId="268"/>
        </pc:sldMkLst>
        <pc:picChg chg="add mod">
          <ac:chgData name="Antonio Liccardi" userId="12f146fe-f5a6-49a1-9eba-e1e2cc91e37c" providerId="ADAL" clId="{EB42B72B-48EA-4B8C-AC50-9C1E93AD6ED8}" dt="2021-09-20T00:05:17.630" v="50" actId="14100"/>
          <ac:picMkLst>
            <pc:docMk/>
            <pc:sldMk cId="549740485" sldId="268"/>
            <ac:picMk id="5" creationId="{7B594B94-B845-49F7-B861-CBF0BF1EB3AE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06:06.313" v="55" actId="1076"/>
        <pc:sldMkLst>
          <pc:docMk/>
          <pc:sldMk cId="1132690119" sldId="269"/>
        </pc:sldMkLst>
        <pc:picChg chg="add mod">
          <ac:chgData name="Antonio Liccardi" userId="12f146fe-f5a6-49a1-9eba-e1e2cc91e37c" providerId="ADAL" clId="{EB42B72B-48EA-4B8C-AC50-9C1E93AD6ED8}" dt="2021-09-20T00:06:06.313" v="55" actId="1076"/>
          <ac:picMkLst>
            <pc:docMk/>
            <pc:sldMk cId="1132690119" sldId="269"/>
            <ac:picMk id="5" creationId="{9656C2CF-4359-41E1-8D31-D5418D488D05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06:40.754" v="61" actId="1076"/>
        <pc:sldMkLst>
          <pc:docMk/>
          <pc:sldMk cId="1602109357" sldId="270"/>
        </pc:sldMkLst>
        <pc:picChg chg="add mod">
          <ac:chgData name="Antonio Liccardi" userId="12f146fe-f5a6-49a1-9eba-e1e2cc91e37c" providerId="ADAL" clId="{EB42B72B-48EA-4B8C-AC50-9C1E93AD6ED8}" dt="2021-09-20T00:06:40.754" v="61" actId="1076"/>
          <ac:picMkLst>
            <pc:docMk/>
            <pc:sldMk cId="1602109357" sldId="270"/>
            <ac:picMk id="5" creationId="{CD21616A-F457-4882-8F21-1218D3FEFD9C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07:56.864" v="66" actId="1076"/>
        <pc:sldMkLst>
          <pc:docMk/>
          <pc:sldMk cId="1976095706" sldId="271"/>
        </pc:sldMkLst>
        <pc:picChg chg="add mod">
          <ac:chgData name="Antonio Liccardi" userId="12f146fe-f5a6-49a1-9eba-e1e2cc91e37c" providerId="ADAL" clId="{EB42B72B-48EA-4B8C-AC50-9C1E93AD6ED8}" dt="2021-09-20T00:07:56.864" v="66" actId="1076"/>
          <ac:picMkLst>
            <pc:docMk/>
            <pc:sldMk cId="1976095706" sldId="271"/>
            <ac:picMk id="5" creationId="{C6A41B3C-DAD1-4C32-825E-B7BF4F64BDD4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09:14.471" v="71" actId="1076"/>
        <pc:sldMkLst>
          <pc:docMk/>
          <pc:sldMk cId="1287763877" sldId="272"/>
        </pc:sldMkLst>
        <pc:picChg chg="add mod">
          <ac:chgData name="Antonio Liccardi" userId="12f146fe-f5a6-49a1-9eba-e1e2cc91e37c" providerId="ADAL" clId="{EB42B72B-48EA-4B8C-AC50-9C1E93AD6ED8}" dt="2021-09-20T00:09:14.471" v="71" actId="1076"/>
          <ac:picMkLst>
            <pc:docMk/>
            <pc:sldMk cId="1287763877" sldId="272"/>
            <ac:picMk id="5" creationId="{7F6A8A3A-88AA-46E1-BABC-870A206875BB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10:34.149" v="76" actId="1076"/>
        <pc:sldMkLst>
          <pc:docMk/>
          <pc:sldMk cId="649460907" sldId="273"/>
        </pc:sldMkLst>
        <pc:picChg chg="add mod">
          <ac:chgData name="Antonio Liccardi" userId="12f146fe-f5a6-49a1-9eba-e1e2cc91e37c" providerId="ADAL" clId="{EB42B72B-48EA-4B8C-AC50-9C1E93AD6ED8}" dt="2021-09-20T00:10:34.149" v="76" actId="1076"/>
          <ac:picMkLst>
            <pc:docMk/>
            <pc:sldMk cId="649460907" sldId="273"/>
            <ac:picMk id="5" creationId="{653CC568-8E5C-45BD-B94E-3AB9D6E425A5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11:14.125" v="81" actId="1076"/>
        <pc:sldMkLst>
          <pc:docMk/>
          <pc:sldMk cId="3159982048" sldId="274"/>
        </pc:sldMkLst>
        <pc:picChg chg="add mod">
          <ac:chgData name="Antonio Liccardi" userId="12f146fe-f5a6-49a1-9eba-e1e2cc91e37c" providerId="ADAL" clId="{EB42B72B-48EA-4B8C-AC50-9C1E93AD6ED8}" dt="2021-09-20T00:11:14.125" v="81" actId="1076"/>
          <ac:picMkLst>
            <pc:docMk/>
            <pc:sldMk cId="3159982048" sldId="274"/>
            <ac:picMk id="5" creationId="{6A5178A5-272C-422F-9E62-0E342BD2FC36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12:30.094" v="86" actId="1076"/>
        <pc:sldMkLst>
          <pc:docMk/>
          <pc:sldMk cId="2339952673" sldId="275"/>
        </pc:sldMkLst>
        <pc:picChg chg="add mod">
          <ac:chgData name="Antonio Liccardi" userId="12f146fe-f5a6-49a1-9eba-e1e2cc91e37c" providerId="ADAL" clId="{EB42B72B-48EA-4B8C-AC50-9C1E93AD6ED8}" dt="2021-09-20T00:12:30.094" v="86" actId="1076"/>
          <ac:picMkLst>
            <pc:docMk/>
            <pc:sldMk cId="2339952673" sldId="275"/>
            <ac:picMk id="5" creationId="{9A838B23-C9E5-4289-9E75-842325BD8071}"/>
          </ac:picMkLst>
        </pc:picChg>
      </pc:sldChg>
      <pc:sldChg chg="addSp modSp new mod">
        <pc:chgData name="Antonio Liccardi" userId="12f146fe-f5a6-49a1-9eba-e1e2cc91e37c" providerId="ADAL" clId="{EB42B72B-48EA-4B8C-AC50-9C1E93AD6ED8}" dt="2021-09-20T00:13:42.844" v="91" actId="1076"/>
        <pc:sldMkLst>
          <pc:docMk/>
          <pc:sldMk cId="2311855618" sldId="276"/>
        </pc:sldMkLst>
        <pc:picChg chg="add mod">
          <ac:chgData name="Antonio Liccardi" userId="12f146fe-f5a6-49a1-9eba-e1e2cc91e37c" providerId="ADAL" clId="{EB42B72B-48EA-4B8C-AC50-9C1E93AD6ED8}" dt="2021-09-20T00:13:42.844" v="91" actId="1076"/>
          <ac:picMkLst>
            <pc:docMk/>
            <pc:sldMk cId="2311855618" sldId="276"/>
            <ac:picMk id="5" creationId="{AF1CDEDF-4171-4F91-876D-7BD6798489FF}"/>
          </ac:picMkLst>
        </pc:picChg>
      </pc:sldChg>
    </pc:docChg>
  </pc:docChgLst>
  <pc:docChgLst>
    <pc:chgData name="Antonio Liccardi" userId="12f146fe-f5a6-49a1-9eba-e1e2cc91e37c" providerId="ADAL" clId="{3FF2DA3E-9A6D-439E-9DEC-68F175EEF4CF}"/>
    <pc:docChg chg="modSld">
      <pc:chgData name="Antonio Liccardi" userId="12f146fe-f5a6-49a1-9eba-e1e2cc91e37c" providerId="ADAL" clId="{3FF2DA3E-9A6D-439E-9DEC-68F175EEF4CF}" dt="2022-07-19T21:37:46.913" v="6"/>
      <pc:docMkLst>
        <pc:docMk/>
      </pc:docMkLst>
      <pc:sldChg chg="modNotesTx">
        <pc:chgData name="Antonio Liccardi" userId="12f146fe-f5a6-49a1-9eba-e1e2cc91e37c" providerId="ADAL" clId="{3FF2DA3E-9A6D-439E-9DEC-68F175EEF4CF}" dt="2022-07-19T21:37:46.913" v="6"/>
        <pc:sldMkLst>
          <pc:docMk/>
          <pc:sldMk cId="1287763877" sldId="272"/>
        </pc:sldMkLst>
      </pc:sldChg>
    </pc:docChg>
  </pc:docChgLst>
  <pc:docChgLst>
    <pc:chgData name="Antonio Liccardi" userId="12f146fe-f5a6-49a1-9eba-e1e2cc91e37c" providerId="ADAL" clId="{F47F20D6-9BD0-4D14-8386-14B6A5B174FD}"/>
    <pc:docChg chg="custSel modSld">
      <pc:chgData name="Antonio Liccardi" userId="12f146fe-f5a6-49a1-9eba-e1e2cc91e37c" providerId="ADAL" clId="{F47F20D6-9BD0-4D14-8386-14B6A5B174FD}" dt="2022-04-05T13:00:39.437" v="25" actId="478"/>
      <pc:docMkLst>
        <pc:docMk/>
      </pc:docMkLst>
      <pc:sldChg chg="delSp mod">
        <pc:chgData name="Antonio Liccardi" userId="12f146fe-f5a6-49a1-9eba-e1e2cc91e37c" providerId="ADAL" clId="{F47F20D6-9BD0-4D14-8386-14B6A5B174FD}" dt="2022-04-05T12:56:55.973" v="3" actId="478"/>
        <pc:sldMkLst>
          <pc:docMk/>
          <pc:sldMk cId="329645160" sldId="264"/>
        </pc:sldMkLst>
        <pc:spChg chg="del">
          <ac:chgData name="Antonio Liccardi" userId="12f146fe-f5a6-49a1-9eba-e1e2cc91e37c" providerId="ADAL" clId="{F47F20D6-9BD0-4D14-8386-14B6A5B174FD}" dt="2022-04-05T12:56:54.504" v="2" actId="478"/>
          <ac:spMkLst>
            <pc:docMk/>
            <pc:sldMk cId="329645160" sldId="264"/>
            <ac:spMk id="2" creationId="{04EBF7BA-A471-4E65-AB7F-911731E6E274}"/>
          </ac:spMkLst>
        </pc:spChg>
        <pc:spChg chg="del">
          <ac:chgData name="Antonio Liccardi" userId="12f146fe-f5a6-49a1-9eba-e1e2cc91e37c" providerId="ADAL" clId="{F47F20D6-9BD0-4D14-8386-14B6A5B174FD}" dt="2022-04-05T12:56:55.973" v="3" actId="478"/>
          <ac:spMkLst>
            <pc:docMk/>
            <pc:sldMk cId="329645160" sldId="264"/>
            <ac:spMk id="3" creationId="{2B02732E-FF6E-43D5-9A2F-F60929B346AD}"/>
          </ac:spMkLst>
        </pc:spChg>
      </pc:sldChg>
      <pc:sldChg chg="delSp mod">
        <pc:chgData name="Antonio Liccardi" userId="12f146fe-f5a6-49a1-9eba-e1e2cc91e37c" providerId="ADAL" clId="{F47F20D6-9BD0-4D14-8386-14B6A5B174FD}" dt="2022-04-05T12:56:59.723" v="5" actId="478"/>
        <pc:sldMkLst>
          <pc:docMk/>
          <pc:sldMk cId="3537476719" sldId="265"/>
        </pc:sldMkLst>
        <pc:spChg chg="del">
          <ac:chgData name="Antonio Liccardi" userId="12f146fe-f5a6-49a1-9eba-e1e2cc91e37c" providerId="ADAL" clId="{F47F20D6-9BD0-4D14-8386-14B6A5B174FD}" dt="2022-04-05T12:56:59.723" v="5" actId="478"/>
          <ac:spMkLst>
            <pc:docMk/>
            <pc:sldMk cId="3537476719" sldId="265"/>
            <ac:spMk id="2" creationId="{A046EADF-F312-426B-B8EE-32AB56249FCC}"/>
          </ac:spMkLst>
        </pc:spChg>
        <pc:spChg chg="del">
          <ac:chgData name="Antonio Liccardi" userId="12f146fe-f5a6-49a1-9eba-e1e2cc91e37c" providerId="ADAL" clId="{F47F20D6-9BD0-4D14-8386-14B6A5B174FD}" dt="2022-04-05T12:56:58.330" v="4" actId="478"/>
          <ac:spMkLst>
            <pc:docMk/>
            <pc:sldMk cId="3537476719" sldId="265"/>
            <ac:spMk id="3" creationId="{E847ED6C-EAF3-4F19-8CED-4EF0E416C71D}"/>
          </ac:spMkLst>
        </pc:spChg>
      </pc:sldChg>
      <pc:sldChg chg="delSp mod">
        <pc:chgData name="Antonio Liccardi" userId="12f146fe-f5a6-49a1-9eba-e1e2cc91e37c" providerId="ADAL" clId="{F47F20D6-9BD0-4D14-8386-14B6A5B174FD}" dt="2022-04-05T12:56:50.026" v="1" actId="478"/>
        <pc:sldMkLst>
          <pc:docMk/>
          <pc:sldMk cId="4280250063" sldId="266"/>
        </pc:sldMkLst>
        <pc:spChg chg="del">
          <ac:chgData name="Antonio Liccardi" userId="12f146fe-f5a6-49a1-9eba-e1e2cc91e37c" providerId="ADAL" clId="{F47F20D6-9BD0-4D14-8386-14B6A5B174FD}" dt="2022-04-05T12:56:48.049" v="0" actId="478"/>
          <ac:spMkLst>
            <pc:docMk/>
            <pc:sldMk cId="4280250063" sldId="266"/>
            <ac:spMk id="2" creationId="{3DC3BBFF-11D7-4490-8B97-21CDC54684FB}"/>
          </ac:spMkLst>
        </pc:spChg>
        <pc:spChg chg="del">
          <ac:chgData name="Antonio Liccardi" userId="12f146fe-f5a6-49a1-9eba-e1e2cc91e37c" providerId="ADAL" clId="{F47F20D6-9BD0-4D14-8386-14B6A5B174FD}" dt="2022-04-05T12:56:50.026" v="1" actId="478"/>
          <ac:spMkLst>
            <pc:docMk/>
            <pc:sldMk cId="4280250063" sldId="266"/>
            <ac:spMk id="3" creationId="{4F022880-1CFD-4A59-8F06-E59FEE87B4C3}"/>
          </ac:spMkLst>
        </pc:spChg>
      </pc:sldChg>
      <pc:sldChg chg="delSp mod">
        <pc:chgData name="Antonio Liccardi" userId="12f146fe-f5a6-49a1-9eba-e1e2cc91e37c" providerId="ADAL" clId="{F47F20D6-9BD0-4D14-8386-14B6A5B174FD}" dt="2022-04-05T12:58:54.047" v="7" actId="478"/>
        <pc:sldMkLst>
          <pc:docMk/>
          <pc:sldMk cId="449154744" sldId="267"/>
        </pc:sldMkLst>
        <pc:spChg chg="del">
          <ac:chgData name="Antonio Liccardi" userId="12f146fe-f5a6-49a1-9eba-e1e2cc91e37c" providerId="ADAL" clId="{F47F20D6-9BD0-4D14-8386-14B6A5B174FD}" dt="2022-04-05T12:58:52.518" v="6" actId="478"/>
          <ac:spMkLst>
            <pc:docMk/>
            <pc:sldMk cId="449154744" sldId="267"/>
            <ac:spMk id="2" creationId="{F1DD5865-8B2D-4A1B-8534-829A8A918FC9}"/>
          </ac:spMkLst>
        </pc:spChg>
        <pc:spChg chg="del">
          <ac:chgData name="Antonio Liccardi" userId="12f146fe-f5a6-49a1-9eba-e1e2cc91e37c" providerId="ADAL" clId="{F47F20D6-9BD0-4D14-8386-14B6A5B174FD}" dt="2022-04-05T12:58:54.047" v="7" actId="478"/>
          <ac:spMkLst>
            <pc:docMk/>
            <pc:sldMk cId="449154744" sldId="267"/>
            <ac:spMk id="3" creationId="{1AB5AEF3-8C8C-4653-928C-2587DEBD4D15}"/>
          </ac:spMkLst>
        </pc:spChg>
      </pc:sldChg>
      <pc:sldChg chg="delSp mod">
        <pc:chgData name="Antonio Liccardi" userId="12f146fe-f5a6-49a1-9eba-e1e2cc91e37c" providerId="ADAL" clId="{F47F20D6-9BD0-4D14-8386-14B6A5B174FD}" dt="2022-04-05T12:59:07.862" v="9" actId="478"/>
        <pc:sldMkLst>
          <pc:docMk/>
          <pc:sldMk cId="549740485" sldId="268"/>
        </pc:sldMkLst>
        <pc:spChg chg="del">
          <ac:chgData name="Antonio Liccardi" userId="12f146fe-f5a6-49a1-9eba-e1e2cc91e37c" providerId="ADAL" clId="{F47F20D6-9BD0-4D14-8386-14B6A5B174FD}" dt="2022-04-05T12:59:00.348" v="8" actId="478"/>
          <ac:spMkLst>
            <pc:docMk/>
            <pc:sldMk cId="549740485" sldId="268"/>
            <ac:spMk id="2" creationId="{2C713378-FAE6-45C7-B27D-0BA010F6B131}"/>
          </ac:spMkLst>
        </pc:spChg>
        <pc:spChg chg="del">
          <ac:chgData name="Antonio Liccardi" userId="12f146fe-f5a6-49a1-9eba-e1e2cc91e37c" providerId="ADAL" clId="{F47F20D6-9BD0-4D14-8386-14B6A5B174FD}" dt="2022-04-05T12:59:07.862" v="9" actId="478"/>
          <ac:spMkLst>
            <pc:docMk/>
            <pc:sldMk cId="549740485" sldId="268"/>
            <ac:spMk id="3" creationId="{FEC5AA96-6637-4330-88C9-F61A6784210D}"/>
          </ac:spMkLst>
        </pc:spChg>
      </pc:sldChg>
      <pc:sldChg chg="delSp mod">
        <pc:chgData name="Antonio Liccardi" userId="12f146fe-f5a6-49a1-9eba-e1e2cc91e37c" providerId="ADAL" clId="{F47F20D6-9BD0-4D14-8386-14B6A5B174FD}" dt="2022-04-05T12:59:15.265" v="11" actId="478"/>
        <pc:sldMkLst>
          <pc:docMk/>
          <pc:sldMk cId="1132690119" sldId="269"/>
        </pc:sldMkLst>
        <pc:spChg chg="del">
          <ac:chgData name="Antonio Liccardi" userId="12f146fe-f5a6-49a1-9eba-e1e2cc91e37c" providerId="ADAL" clId="{F47F20D6-9BD0-4D14-8386-14B6A5B174FD}" dt="2022-04-05T12:59:13.802" v="10" actId="478"/>
          <ac:spMkLst>
            <pc:docMk/>
            <pc:sldMk cId="1132690119" sldId="269"/>
            <ac:spMk id="2" creationId="{3A00378C-4E62-4F8A-8178-75DD3EB10E74}"/>
          </ac:spMkLst>
        </pc:spChg>
        <pc:spChg chg="del">
          <ac:chgData name="Antonio Liccardi" userId="12f146fe-f5a6-49a1-9eba-e1e2cc91e37c" providerId="ADAL" clId="{F47F20D6-9BD0-4D14-8386-14B6A5B174FD}" dt="2022-04-05T12:59:15.265" v="11" actId="478"/>
          <ac:spMkLst>
            <pc:docMk/>
            <pc:sldMk cId="1132690119" sldId="269"/>
            <ac:spMk id="3" creationId="{41232D11-CF09-4538-B9F1-EAE502234257}"/>
          </ac:spMkLst>
        </pc:spChg>
      </pc:sldChg>
      <pc:sldChg chg="delSp mod">
        <pc:chgData name="Antonio Liccardi" userId="12f146fe-f5a6-49a1-9eba-e1e2cc91e37c" providerId="ADAL" clId="{F47F20D6-9BD0-4D14-8386-14B6A5B174FD}" dt="2022-04-05T12:59:25.168" v="13" actId="478"/>
        <pc:sldMkLst>
          <pc:docMk/>
          <pc:sldMk cId="1602109357" sldId="270"/>
        </pc:sldMkLst>
        <pc:spChg chg="del">
          <ac:chgData name="Antonio Liccardi" userId="12f146fe-f5a6-49a1-9eba-e1e2cc91e37c" providerId="ADAL" clId="{F47F20D6-9BD0-4D14-8386-14B6A5B174FD}" dt="2022-04-05T12:59:22.758" v="12" actId="478"/>
          <ac:spMkLst>
            <pc:docMk/>
            <pc:sldMk cId="1602109357" sldId="270"/>
            <ac:spMk id="2" creationId="{2BE5D2B3-93EA-407F-BB23-74C7A116ECEE}"/>
          </ac:spMkLst>
        </pc:spChg>
        <pc:spChg chg="del">
          <ac:chgData name="Antonio Liccardi" userId="12f146fe-f5a6-49a1-9eba-e1e2cc91e37c" providerId="ADAL" clId="{F47F20D6-9BD0-4D14-8386-14B6A5B174FD}" dt="2022-04-05T12:59:25.168" v="13" actId="478"/>
          <ac:spMkLst>
            <pc:docMk/>
            <pc:sldMk cId="1602109357" sldId="270"/>
            <ac:spMk id="3" creationId="{0CF77FC8-4887-4C58-88F2-359D970B6266}"/>
          </ac:spMkLst>
        </pc:spChg>
      </pc:sldChg>
      <pc:sldChg chg="delSp mod">
        <pc:chgData name="Antonio Liccardi" userId="12f146fe-f5a6-49a1-9eba-e1e2cc91e37c" providerId="ADAL" clId="{F47F20D6-9BD0-4D14-8386-14B6A5B174FD}" dt="2022-04-05T12:59:40.582" v="15" actId="478"/>
        <pc:sldMkLst>
          <pc:docMk/>
          <pc:sldMk cId="1976095706" sldId="271"/>
        </pc:sldMkLst>
        <pc:spChg chg="del">
          <ac:chgData name="Antonio Liccardi" userId="12f146fe-f5a6-49a1-9eba-e1e2cc91e37c" providerId="ADAL" clId="{F47F20D6-9BD0-4D14-8386-14B6A5B174FD}" dt="2022-04-05T12:59:38.282" v="14" actId="478"/>
          <ac:spMkLst>
            <pc:docMk/>
            <pc:sldMk cId="1976095706" sldId="271"/>
            <ac:spMk id="2" creationId="{7FE17062-1D11-406D-81FF-EB93C151141D}"/>
          </ac:spMkLst>
        </pc:spChg>
        <pc:spChg chg="del">
          <ac:chgData name="Antonio Liccardi" userId="12f146fe-f5a6-49a1-9eba-e1e2cc91e37c" providerId="ADAL" clId="{F47F20D6-9BD0-4D14-8386-14B6A5B174FD}" dt="2022-04-05T12:59:40.582" v="15" actId="478"/>
          <ac:spMkLst>
            <pc:docMk/>
            <pc:sldMk cId="1976095706" sldId="271"/>
            <ac:spMk id="3" creationId="{7044D78C-BD6D-4CE2-A9C8-91FF3742AD29}"/>
          </ac:spMkLst>
        </pc:spChg>
      </pc:sldChg>
      <pc:sldChg chg="delSp mod">
        <pc:chgData name="Antonio Liccardi" userId="12f146fe-f5a6-49a1-9eba-e1e2cc91e37c" providerId="ADAL" clId="{F47F20D6-9BD0-4D14-8386-14B6A5B174FD}" dt="2022-04-05T12:59:49.982" v="17" actId="478"/>
        <pc:sldMkLst>
          <pc:docMk/>
          <pc:sldMk cId="1287763877" sldId="272"/>
        </pc:sldMkLst>
        <pc:spChg chg="del">
          <ac:chgData name="Antonio Liccardi" userId="12f146fe-f5a6-49a1-9eba-e1e2cc91e37c" providerId="ADAL" clId="{F47F20D6-9BD0-4D14-8386-14B6A5B174FD}" dt="2022-04-05T12:59:48.699" v="16" actId="478"/>
          <ac:spMkLst>
            <pc:docMk/>
            <pc:sldMk cId="1287763877" sldId="272"/>
            <ac:spMk id="2" creationId="{3E4DC43D-5BF7-408D-927B-136B4A558F22}"/>
          </ac:spMkLst>
        </pc:spChg>
        <pc:spChg chg="del">
          <ac:chgData name="Antonio Liccardi" userId="12f146fe-f5a6-49a1-9eba-e1e2cc91e37c" providerId="ADAL" clId="{F47F20D6-9BD0-4D14-8386-14B6A5B174FD}" dt="2022-04-05T12:59:49.982" v="17" actId="478"/>
          <ac:spMkLst>
            <pc:docMk/>
            <pc:sldMk cId="1287763877" sldId="272"/>
            <ac:spMk id="3" creationId="{42476958-76DB-48E1-9B93-6ECB1A9C8DA6}"/>
          </ac:spMkLst>
        </pc:spChg>
      </pc:sldChg>
      <pc:sldChg chg="delSp mod">
        <pc:chgData name="Antonio Liccardi" userId="12f146fe-f5a6-49a1-9eba-e1e2cc91e37c" providerId="ADAL" clId="{F47F20D6-9BD0-4D14-8386-14B6A5B174FD}" dt="2022-04-05T12:59:59.904" v="19" actId="478"/>
        <pc:sldMkLst>
          <pc:docMk/>
          <pc:sldMk cId="649460907" sldId="273"/>
        </pc:sldMkLst>
        <pc:spChg chg="del">
          <ac:chgData name="Antonio Liccardi" userId="12f146fe-f5a6-49a1-9eba-e1e2cc91e37c" providerId="ADAL" clId="{F47F20D6-9BD0-4D14-8386-14B6A5B174FD}" dt="2022-04-05T12:59:59.904" v="19" actId="478"/>
          <ac:spMkLst>
            <pc:docMk/>
            <pc:sldMk cId="649460907" sldId="273"/>
            <ac:spMk id="2" creationId="{3816CD00-3459-4732-AB11-60FA6DE59513}"/>
          </ac:spMkLst>
        </pc:spChg>
        <pc:spChg chg="del">
          <ac:chgData name="Antonio Liccardi" userId="12f146fe-f5a6-49a1-9eba-e1e2cc91e37c" providerId="ADAL" clId="{F47F20D6-9BD0-4D14-8386-14B6A5B174FD}" dt="2022-04-05T12:59:58.172" v="18" actId="478"/>
          <ac:spMkLst>
            <pc:docMk/>
            <pc:sldMk cId="649460907" sldId="273"/>
            <ac:spMk id="3" creationId="{7CBB42D9-FD61-4E9C-888D-2432646B932A}"/>
          </ac:spMkLst>
        </pc:spChg>
      </pc:sldChg>
      <pc:sldChg chg="delSp mod">
        <pc:chgData name="Antonio Liccardi" userId="12f146fe-f5a6-49a1-9eba-e1e2cc91e37c" providerId="ADAL" clId="{F47F20D6-9BD0-4D14-8386-14B6A5B174FD}" dt="2022-04-05T13:00:06.362" v="21" actId="478"/>
        <pc:sldMkLst>
          <pc:docMk/>
          <pc:sldMk cId="3159982048" sldId="274"/>
        </pc:sldMkLst>
        <pc:spChg chg="del">
          <ac:chgData name="Antonio Liccardi" userId="12f146fe-f5a6-49a1-9eba-e1e2cc91e37c" providerId="ADAL" clId="{F47F20D6-9BD0-4D14-8386-14B6A5B174FD}" dt="2022-04-05T13:00:06.362" v="21" actId="478"/>
          <ac:spMkLst>
            <pc:docMk/>
            <pc:sldMk cId="3159982048" sldId="274"/>
            <ac:spMk id="2" creationId="{E5A22954-DF11-4995-8C69-AE38C159330E}"/>
          </ac:spMkLst>
        </pc:spChg>
        <pc:spChg chg="del">
          <ac:chgData name="Antonio Liccardi" userId="12f146fe-f5a6-49a1-9eba-e1e2cc91e37c" providerId="ADAL" clId="{F47F20D6-9BD0-4D14-8386-14B6A5B174FD}" dt="2022-04-05T13:00:05.102" v="20" actId="478"/>
          <ac:spMkLst>
            <pc:docMk/>
            <pc:sldMk cId="3159982048" sldId="274"/>
            <ac:spMk id="3" creationId="{15480CE8-1715-4078-BDC3-D5410EC4EB1B}"/>
          </ac:spMkLst>
        </pc:spChg>
      </pc:sldChg>
      <pc:sldChg chg="delSp mod">
        <pc:chgData name="Antonio Liccardi" userId="12f146fe-f5a6-49a1-9eba-e1e2cc91e37c" providerId="ADAL" clId="{F47F20D6-9BD0-4D14-8386-14B6A5B174FD}" dt="2022-04-05T13:00:29.650" v="23" actId="478"/>
        <pc:sldMkLst>
          <pc:docMk/>
          <pc:sldMk cId="2339952673" sldId="275"/>
        </pc:sldMkLst>
        <pc:spChg chg="del">
          <ac:chgData name="Antonio Liccardi" userId="12f146fe-f5a6-49a1-9eba-e1e2cc91e37c" providerId="ADAL" clId="{F47F20D6-9BD0-4D14-8386-14B6A5B174FD}" dt="2022-04-05T13:00:26.861" v="22" actId="478"/>
          <ac:spMkLst>
            <pc:docMk/>
            <pc:sldMk cId="2339952673" sldId="275"/>
            <ac:spMk id="2" creationId="{9D0A4BB2-F9EF-43CA-AEEA-0749BD591D9F}"/>
          </ac:spMkLst>
        </pc:spChg>
        <pc:spChg chg="del">
          <ac:chgData name="Antonio Liccardi" userId="12f146fe-f5a6-49a1-9eba-e1e2cc91e37c" providerId="ADAL" clId="{F47F20D6-9BD0-4D14-8386-14B6A5B174FD}" dt="2022-04-05T13:00:29.650" v="23" actId="478"/>
          <ac:spMkLst>
            <pc:docMk/>
            <pc:sldMk cId="2339952673" sldId="275"/>
            <ac:spMk id="3" creationId="{8ACC82AB-3910-4112-B1D2-35DC7EFA53F3}"/>
          </ac:spMkLst>
        </pc:spChg>
      </pc:sldChg>
      <pc:sldChg chg="delSp mod">
        <pc:chgData name="Antonio Liccardi" userId="12f146fe-f5a6-49a1-9eba-e1e2cc91e37c" providerId="ADAL" clId="{F47F20D6-9BD0-4D14-8386-14B6A5B174FD}" dt="2022-04-05T13:00:39.437" v="25" actId="478"/>
        <pc:sldMkLst>
          <pc:docMk/>
          <pc:sldMk cId="2311855618" sldId="276"/>
        </pc:sldMkLst>
        <pc:spChg chg="del">
          <ac:chgData name="Antonio Liccardi" userId="12f146fe-f5a6-49a1-9eba-e1e2cc91e37c" providerId="ADAL" clId="{F47F20D6-9BD0-4D14-8386-14B6A5B174FD}" dt="2022-04-05T13:00:37.954" v="24" actId="478"/>
          <ac:spMkLst>
            <pc:docMk/>
            <pc:sldMk cId="2311855618" sldId="276"/>
            <ac:spMk id="2" creationId="{E45CC3E3-5FE5-46F5-8F23-E7D97672E213}"/>
          </ac:spMkLst>
        </pc:spChg>
        <pc:spChg chg="del">
          <ac:chgData name="Antonio Liccardi" userId="12f146fe-f5a6-49a1-9eba-e1e2cc91e37c" providerId="ADAL" clId="{F47F20D6-9BD0-4D14-8386-14B6A5B174FD}" dt="2022-04-05T13:00:39.437" v="25" actId="478"/>
          <ac:spMkLst>
            <pc:docMk/>
            <pc:sldMk cId="2311855618" sldId="276"/>
            <ac:spMk id="3" creationId="{870A8D7B-1178-4EA8-BFB8-8B416594D2F4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EF237-7A75-47E1-A461-ED898A6D6CE5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8FF4B-8DA2-43D7-9565-312EFC6B6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95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https://github.com/kgrzybek/modular-monolith-with-ddd/issues/38</a:t>
            </a:r>
          </a:p>
          <a:p>
            <a:r>
              <a:rPr lang="en-US" dirty="0"/>
              <a:t>https://github.com/kgrzybek/modular-monolith-with-ddd</a:t>
            </a:r>
          </a:p>
          <a:p>
            <a:endParaRPr lang="en-US" dirty="0"/>
          </a:p>
          <a:p>
            <a:endParaRPr lang="en-US" dirty="0"/>
          </a:p>
          <a:p>
            <a:pPr algn="l"/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 are policies in event storming?</a:t>
            </a:r>
          </a:p>
          <a:p>
            <a:pPr algn="l"/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In essence, a policy is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 reaction that says “whenever X happens, we do Y”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 Eventually ending up with in the flow between a Domain Event and a Command/action. We use a big lilac post-it for these. </a:t>
            </a:r>
            <a:r>
              <a:rPr lang="en-US" b="0" i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 policy can be an automated process or manual.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8FF4B-8DA2-43D7-9565-312EFC6B610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78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D161C-9E4A-42B2-BB51-47E9D5D88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3ADEF3-CA66-402E-8CD5-4AD9E7ADB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1CBAD-CEB0-4740-882D-DD984C635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F7363-7B55-444E-B854-385AF926B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554C5-2B96-433F-8F41-0F93C8CEC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5383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7A719-0737-44A8-BE6F-E73589D7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7EC5BF-38D3-4DB3-9202-A1D22B30C5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0152B5-5C82-4B4B-8895-BF05D7508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336A2-9660-46CE-8864-2C80143D4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7ECB6-0985-4271-B053-2208DBA8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4239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5BC9C1-7E82-45B8-AE72-5D61F25148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E90710-1BA6-4B84-9DBB-D0C8F05043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246D6-C78E-491B-9490-D7F38391F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C55A2-F6DF-4BC7-917C-8EF2CBBC9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CCB59-1F00-4D8F-A27D-CD73E15B7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9111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364C1-0081-428C-A936-A3EDB0107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E585E-57A2-49E0-AE0D-7C5DBFA79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D1164-E91D-463E-981F-F48FB5A1D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95688-2EB4-4311-A24C-C48EBB87D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903EE-4B65-446D-9115-C4D12E344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102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6C1AE-0D2A-4325-B8DD-E16CDC4FA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08B62-1992-44CD-A406-C58A861FF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55DCD-A908-459A-B9DF-20E7FDC75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F554-8A21-4B3A-9B95-D960F63C0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35005-4692-4045-A58B-F778BEF2D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643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902E0-4B47-4A3E-B95C-BBA7CAECB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B9E32-1780-4B8E-B5C5-0B0A2B1AD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F33F4-F81D-4438-A098-99B048A7C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8BF368-BEF1-484D-86F0-84B033066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0A8DB-CE42-452B-AB78-B77B7E1C0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376E4-506B-43D7-AAD8-FCEF5953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0200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7C377-A171-4397-BF8B-7911AC87A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79B54-89FF-4473-9990-0613479AE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739F4B-E5DB-4F11-9C3F-04C6F90287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3CB375-3BCE-47B8-AD5E-CBF31818C0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2B3FC6-87F0-43C3-A205-4C75E2D6F6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B23781-953E-4DD1-BE06-C2DB4D83C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1BA24E-22C6-45F0-B414-BD2E5D23E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931CBF-908C-4ABC-9197-DDD0F56F1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3393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284DE-A8C6-427D-8DC1-063F8D376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CF7692-6109-4F5E-9E03-F01E797CF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D18690-3C33-434D-BFB7-F29FD6E15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F8D649-44DE-4CCA-9D3E-BE1E29B08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2576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388A54-CEBE-45DE-9D93-B0B5CD52C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CEFE52-1709-4CBC-8CB9-00B416E77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076EC0-09BC-4A8C-81EC-9537A90F3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2181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028A-71A4-47AB-9F3C-EF25C91B6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1A686-39A8-4A09-A8D0-BD6E0F33A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BE18B2-07B3-4A74-B335-F22EBD255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070FDB-874F-48AB-B97F-DF7781A8A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F4EB5-BBCA-41B4-B49F-9E6094065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7C48A9-5089-4236-AA0C-2368B0223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2760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A973-91D3-4E65-91B6-96479A7A1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585D4A-7B63-4AA8-97AB-577329B1B9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C87F78-920B-4CA2-B456-E8FB5DDD76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555FD-258F-442B-AC48-E1AE0AFC1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95BF9F-AE25-4314-B877-BB1F78FC5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B8239C-896B-4BD8-81BC-34A4273C0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7575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143883-42B5-4C8F-80BE-B21D6DE95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44B3A-9E83-4594-880D-0519EDCA7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65D11-A804-4C14-96A2-D76F277C1A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A34FD-9120-4B49-BE8E-1C323FD662CD}" type="datetimeFigureOut">
              <a:rPr lang="it-IT" smtClean="0"/>
              <a:t>19/07/2022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DDD88-55C0-44E2-AAAE-8BE363DB7F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28DD0-BE08-4050-8DBA-2CF896BCD0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E217C-2CDA-410A-AB79-A7ACDD37F56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8307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9DDE9-744B-4456-A71E-E8C653E56E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88717E-10C9-456B-8074-4E09CBC26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C8634D-BF1E-4A8C-9D59-641F350E7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369" y="1195027"/>
            <a:ext cx="9475262" cy="385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50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E7FE2A-E13E-402B-AE41-7775CC759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30002"/>
            <a:ext cx="10612254" cy="479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476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D0FACD-8DC0-4488-B81D-4D2D2D4BB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420" y="1090989"/>
            <a:ext cx="10373159" cy="450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250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C7465B-4701-4927-A87C-0E1C3C99D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514" y="1012121"/>
            <a:ext cx="10594286" cy="483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154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594B94-B845-49F7-B861-CBF0BF1EB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91519"/>
            <a:ext cx="10473570" cy="558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740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56C2CF-4359-41E1-8D31-D5418D488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187" y="1027906"/>
            <a:ext cx="10512549" cy="480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690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21616A-F457-4882-8F21-1218D3FEF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51628"/>
            <a:ext cx="10582562" cy="475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109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A41B3C-DAD1-4C32-825E-B7BF4F64B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084" y="776194"/>
            <a:ext cx="10521716" cy="513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095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6A8A3A-88AA-46E1-BABC-870A20687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47" y="883599"/>
            <a:ext cx="10555053" cy="470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763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3CC568-8E5C-45BD-B94E-3AB9D6E42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360" y="740687"/>
            <a:ext cx="10485440" cy="466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460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5178A5-272C-422F-9E62-0E342BD2F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71" y="1158580"/>
            <a:ext cx="10152258" cy="407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982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D5903-4875-4473-B9C7-C5FC1AFC6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AC24A-F9B4-4E79-B2F8-D31DE1EA0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F205B0-87C9-4A65-9849-C5F087E18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78" y="512308"/>
            <a:ext cx="11634523" cy="574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269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838B23-C9E5-4289-9E75-842325BD8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18629"/>
            <a:ext cx="10678656" cy="505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52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1CDEDF-4171-4F91-876D-7BD679848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821" y="1521168"/>
            <a:ext cx="10452358" cy="38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855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B024A-7835-49C2-BB52-21B897040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A7AF4-F1C3-4FCE-8BCC-F8113254C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D3BFD3-944A-47E3-A6F7-E76CF8D53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05" y="886305"/>
            <a:ext cx="10522155" cy="508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776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E6791-A541-4E20-A181-9EE818B17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2499E-82B8-459E-9D19-EBCDF7DE9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ADF493-EB4F-45D3-9545-F099FC2A0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786" y="863287"/>
            <a:ext cx="10578014" cy="502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227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DF638-E44A-4C1B-B033-CCF3AA7A5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79648-9AE5-4A04-BE32-76E7A5CD3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38974-20BF-4CCA-BD7C-DFE0E2E19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903" y="1434990"/>
            <a:ext cx="10282897" cy="398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013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3CAD3-D078-4D9B-9CE0-1E8A77277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19377-A72C-47E2-81A9-8B4C8B076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C80380-497B-45FE-B904-E950AD6AC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95817"/>
            <a:ext cx="10529256" cy="548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615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3E337-267C-4450-BD27-723D86BDD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B60C6-A180-4B1D-8036-FF5CF28CA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737B9A-5144-4E65-B7DE-6DF05DA86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95659"/>
            <a:ext cx="10502875" cy="506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101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EF766-C98C-4BBE-B78B-CCDAF9404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15C8D-AC64-4031-B85C-88E1D0848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E5BCC8-2C8B-4012-B334-94077012A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81319"/>
            <a:ext cx="10510629" cy="4895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581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5050E6-8917-40B1-B253-120A43B95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39410"/>
            <a:ext cx="10559082" cy="497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45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85</Words>
  <Application>Microsoft Office PowerPoint</Application>
  <PresentationFormat>Widescreen</PresentationFormat>
  <Paragraphs>7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 Liccardi</dc:creator>
  <cp:lastModifiedBy>Antonio Liccardi</cp:lastModifiedBy>
  <cp:revision>1</cp:revision>
  <dcterms:created xsi:type="dcterms:W3CDTF">2021-09-19T23:56:28Z</dcterms:created>
  <dcterms:modified xsi:type="dcterms:W3CDTF">2022-07-19T21:37:57Z</dcterms:modified>
</cp:coreProperties>
</file>

<file path=docProps/thumbnail.jpeg>
</file>